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019DCE-0C9F-4777-BD71-994991934C62}" v="123" dt="2024-04-23T18:30:21.7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931B8-3862-056A-004F-5EC97A12F6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5F49F-6E9B-E9D4-CCB0-F194710EBC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AD4056-2248-83BE-C6C8-53D4F819E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2B96-F151-CB4B-900D-97BD5A5A4AD3}" type="datetimeFigureOut">
              <a:rPr lang="en-US" smtClean="0"/>
              <a:t>5/1/24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BA9B9-31BC-54DB-38CD-7B2920E81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FFF92B-9BA6-50F5-159F-860ED0CC8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76CB-1FBA-2A48-8476-5FF61A85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83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0A8FD-4ECE-BEB0-A55D-C47295EAE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161744-1CB9-B39E-E3C5-D5292A6BD8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EBBB11-D1A1-34F3-4960-B1CEA6E35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2B96-F151-CB4B-900D-97BD5A5A4AD3}" type="datetimeFigureOut">
              <a:rPr lang="en-US" smtClean="0"/>
              <a:t>5/1/24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49611-8B91-1A78-C8B3-DA1F3E9E4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BBA3B-AF71-6805-D8FA-A2E1EA2CF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76CB-1FBA-2A48-8476-5FF61A85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82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8D4116-8692-6E71-DEC9-7FC9F021AD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112453-FE80-1BCE-362F-7EE757A8E5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D3FB21-1B6C-EB99-1664-50610E89D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2B96-F151-CB4B-900D-97BD5A5A4AD3}" type="datetimeFigureOut">
              <a:rPr lang="en-US" smtClean="0"/>
              <a:t>5/1/24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07BFD-7D80-4CCD-CA43-E24877F79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6E738-FB93-740D-658D-880C4FE7A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76CB-1FBA-2A48-8476-5FF61A85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685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31126-39BD-6D96-5DE9-DF81C2638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9BA5C-87BE-D4E2-8DB9-2049209A5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BEAEB-F65D-6807-E217-F9E3D9568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2B96-F151-CB4B-900D-97BD5A5A4AD3}" type="datetimeFigureOut">
              <a:rPr lang="en-US" smtClean="0"/>
              <a:t>5/1/24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41E7C-EF7E-DCFC-8FD6-E0B7C1997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B7211-E551-D626-9A02-0E288E8AD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76CB-1FBA-2A48-8476-5FF61A85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146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7B735-F6A0-448A-C376-B35448E6E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722C39-36AC-B7A3-5872-F6083FBB1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31CAF5-6D90-3316-5A71-ADD94EBC5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2B96-F151-CB4B-900D-97BD5A5A4AD3}" type="datetimeFigureOut">
              <a:rPr lang="en-US" smtClean="0"/>
              <a:t>5/1/24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5438D-8397-8235-CD60-7FB64C06E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77686-6365-CFBB-E193-3906CA45E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76CB-1FBA-2A48-8476-5FF61A85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85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72FF6-2086-D6D3-B874-DADDFA984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1849D-997F-07E2-9712-7B176248E6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115A15-6F37-EAD6-496A-7D3BA4D132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A0994E-320C-E2C5-2F99-582D687D3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2B96-F151-CB4B-900D-97BD5A5A4AD3}" type="datetimeFigureOut">
              <a:rPr lang="en-US" smtClean="0"/>
              <a:t>5/1/24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0213AB-F080-703F-E5DA-0431C997D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0FA7B6-B657-3E88-CFCF-D60B7283F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76CB-1FBA-2A48-8476-5FF61A85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59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F4E35-67B3-DDFD-7217-3ECF2BB54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DDD76D-6E49-2C31-01BB-2D6699EE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5191F9-B8CE-9C79-51A3-78DB9339CD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C6714D-EF79-DE95-B12B-F1BAF85F97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5838D6-6882-46BE-B5C9-6D54F79C25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111529-0FC6-A63C-0DE8-F28B2FC45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2B96-F151-CB4B-900D-97BD5A5A4AD3}" type="datetimeFigureOut">
              <a:rPr lang="en-US" smtClean="0"/>
              <a:t>5/1/24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623C8A-24AC-78B3-3921-D9A6AAE93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E1ADE-43DC-DD9A-1454-F7678A0FD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76CB-1FBA-2A48-8476-5FF61A85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36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9F2FA-DC98-4DE8-9327-43B57311A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11161A-66A5-B59A-DB0B-19A47C875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2B96-F151-CB4B-900D-97BD5A5A4AD3}" type="datetimeFigureOut">
              <a:rPr lang="en-US" smtClean="0"/>
              <a:t>5/1/24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60A9E8-5B29-B77C-3B1A-A267CCA51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3B18C4-13DF-F99C-1F18-B1AD7CB70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76CB-1FBA-2A48-8476-5FF61A85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972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8BD4C9-6CEB-EFBC-D156-14EC95FCA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2B96-F151-CB4B-900D-97BD5A5A4AD3}" type="datetimeFigureOut">
              <a:rPr lang="en-US" smtClean="0"/>
              <a:t>5/1/24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9893F0-4FF0-731F-5105-4B970DAFB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C7DB6F-080D-0499-863B-D0491FF6E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76CB-1FBA-2A48-8476-5FF61A85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761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CE162-ECE3-3EEB-5601-70A04C6BF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C69B5-C03A-3C2C-D1C5-E06DD57D0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1ED52E-F7E1-C598-637A-FDC6F1B51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36CFB6-E4C4-AAB0-C819-609F6632A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2B96-F151-CB4B-900D-97BD5A5A4AD3}" type="datetimeFigureOut">
              <a:rPr lang="en-US" smtClean="0"/>
              <a:t>5/1/24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2021E2-4CF2-F34B-EF33-23934C804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5EC8A7-B529-5EB2-8A63-54E12DEAE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76CB-1FBA-2A48-8476-5FF61A85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930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80DFF-B8CD-A28D-45B1-35CC476EB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45BA42-11F8-77DE-5404-5F4474D997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115E97-7553-4D2A-1A84-E7822738F3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ABB6D7-2399-1305-0565-8BAC3B81E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2B96-F151-CB4B-900D-97BD5A5A4AD3}" type="datetimeFigureOut">
              <a:rPr lang="en-US" smtClean="0"/>
              <a:t>5/1/24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ED2858-1430-22DB-C390-7F662195A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334085-8597-E7FB-7E5E-1D0A6DC56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76CB-1FBA-2A48-8476-5FF61A85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395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352D27-EC49-F80B-3506-33F3FFD75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A3B893-7599-C6A1-9D71-A8024ADB6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8002C8-6E14-CD34-408D-9EF568D41C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932B96-F151-CB4B-900D-97BD5A5A4AD3}" type="datetimeFigureOut">
              <a:rPr lang="en-US" smtClean="0"/>
              <a:t>5/1/24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689E7-843E-E2AD-3C14-5DBA8BB24A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86AF5-8F0C-7532-C073-BAFBD00A67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D876CB-1FBA-2A48-8476-5FF61A85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303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4F6A4-5E41-48F4-6A20-3161F464D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>
                <a:solidFill>
                  <a:srgbClr val="FFFFFF"/>
                </a:solidFill>
              </a:rPr>
              <a:t>Non-Profit Modeling Dashboard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D2B387-12D8-BB94-67C4-89C5FC3A3C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US"/>
              <a:t>Henry </a:t>
            </a:r>
            <a:r>
              <a:rPr lang="en-US" err="1"/>
              <a:t>Goldkuhle</a:t>
            </a:r>
            <a:r>
              <a:rPr lang="en-US"/>
              <a:t>, Zander </a:t>
            </a:r>
            <a:r>
              <a:rPr lang="en-US" err="1"/>
              <a:t>Hartsuff</a:t>
            </a:r>
            <a:endParaRPr lang="en-US"/>
          </a:p>
          <a:p>
            <a:pPr algn="l"/>
            <a:r>
              <a:rPr lang="en-US"/>
              <a:t>Project Mentor: Carl McQueen</a:t>
            </a:r>
          </a:p>
        </p:txBody>
      </p:sp>
    </p:spTree>
    <p:extLst>
      <p:ext uri="{BB962C8B-B14F-4D97-AF65-F5344CB8AC3E}">
        <p14:creationId xmlns:p14="http://schemas.microsoft.com/office/powerpoint/2010/main" val="1150585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C85FC4-3279-B9A0-0B84-1B9433F19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Project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17697-21AC-F3F5-FC6D-DF2EB4D4A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/>
              <a:t>-Goal: Perform Data Analysis on a dataset of a non-profit organization and use insights to build dashboard that allows you to view different models.</a:t>
            </a:r>
          </a:p>
          <a:p>
            <a:pPr marL="0" indent="0">
              <a:buNone/>
            </a:pPr>
            <a:r>
              <a:rPr lang="en-US" sz="2400"/>
              <a:t>Data supplied by McQueen Analytics.</a:t>
            </a:r>
          </a:p>
        </p:txBody>
      </p:sp>
    </p:spTree>
    <p:extLst>
      <p:ext uri="{BB962C8B-B14F-4D97-AF65-F5344CB8AC3E}">
        <p14:creationId xmlns:p14="http://schemas.microsoft.com/office/powerpoint/2010/main" val="3871984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EF7E22-C303-4FA4-217F-AE4357B45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824" y="735106"/>
            <a:ext cx="10053763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Demonstration</a:t>
            </a:r>
          </a:p>
        </p:txBody>
      </p:sp>
    </p:spTree>
    <p:extLst>
      <p:ext uri="{BB962C8B-B14F-4D97-AF65-F5344CB8AC3E}">
        <p14:creationId xmlns:p14="http://schemas.microsoft.com/office/powerpoint/2010/main" val="788433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DAD00-EB03-38F2-8891-4794F16E1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4847"/>
          </a:xfrm>
        </p:spPr>
        <p:txBody>
          <a:bodyPr>
            <a:normAutofit/>
          </a:bodyPr>
          <a:lstStyle/>
          <a:p>
            <a:r>
              <a:rPr lang="en-US"/>
              <a:t>Data Wrangling</a:t>
            </a:r>
          </a:p>
        </p:txBody>
      </p:sp>
      <p:pic>
        <p:nvPicPr>
          <p:cNvPr id="4" name="Picture 3" descr="A graph showing the growth of a number of years&#10;&#10;Description automatically generated">
            <a:extLst>
              <a:ext uri="{FF2B5EF4-FFF2-40B4-BE49-F238E27FC236}">
                <a16:creationId xmlns:a16="http://schemas.microsoft.com/office/drawing/2014/main" id="{4B5F2189-F026-7E0D-A046-6B8F6C964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774" y="2127664"/>
            <a:ext cx="6397924" cy="3968521"/>
          </a:xfrm>
          <a:prstGeom prst="rect">
            <a:avLst/>
          </a:prstGeom>
        </p:spPr>
      </p:pic>
      <p:pic>
        <p:nvPicPr>
          <p:cNvPr id="5" name="Picture 4" descr="A graph showing the number of donations&#10;&#10;Description automatically generated">
            <a:extLst>
              <a:ext uri="{FF2B5EF4-FFF2-40B4-BE49-F238E27FC236}">
                <a16:creationId xmlns:a16="http://schemas.microsoft.com/office/drawing/2014/main" id="{70F4D8CD-0D8F-E91A-BE95-B0CD098E27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7774" y="365681"/>
            <a:ext cx="6527320" cy="397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442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3349E0-3E77-5D69-D0F8-43876D94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Design Norms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88703-24D8-66F4-9107-9BDBF8EF5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>
              <a:buFontTx/>
              <a:buChar char="-"/>
            </a:pPr>
            <a:r>
              <a:rPr lang="en-US" sz="2400"/>
              <a:t>Justice: Brings more complex modeling into the hands of various users making it easier to draw conclusions on data without having to know coding languages.</a:t>
            </a:r>
          </a:p>
          <a:p>
            <a:pPr>
              <a:buFontTx/>
              <a:buChar char="-"/>
            </a:pPr>
            <a:r>
              <a:rPr lang="en-US" sz="2400"/>
              <a:t>Trust: Designed to be reliable, accounts for different datasets and different modeling needs. </a:t>
            </a:r>
          </a:p>
          <a:p>
            <a:pPr>
              <a:buFontTx/>
              <a:buChar char="-"/>
            </a:pPr>
            <a:r>
              <a:rPr lang="en-US" sz="2400"/>
              <a:t>Caring: Designed to help serve others and not only be a tool but help users better understand why use certain models.</a:t>
            </a:r>
          </a:p>
        </p:txBody>
      </p:sp>
    </p:spTree>
    <p:extLst>
      <p:ext uri="{BB962C8B-B14F-4D97-AF65-F5344CB8AC3E}">
        <p14:creationId xmlns:p14="http://schemas.microsoft.com/office/powerpoint/2010/main" val="2630822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Macintosh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Non-Profit Modeling Dashboard</vt:lpstr>
      <vt:lpstr>Project Overview</vt:lpstr>
      <vt:lpstr>Demonstration</vt:lpstr>
      <vt:lpstr>Data Wrangling</vt:lpstr>
      <vt:lpstr>Design Norms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Non-Profit Modeling Dashboard</dc:title>
  <dc:creator>Henry G</dc:creator>
  <cp:lastModifiedBy>Henry G</cp:lastModifiedBy>
  <cp:revision>2</cp:revision>
  <dcterms:created xsi:type="dcterms:W3CDTF">2024-04-15T22:42:15Z</dcterms:created>
  <dcterms:modified xsi:type="dcterms:W3CDTF">2024-05-01T18:07:30Z</dcterms:modified>
</cp:coreProperties>
</file>